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CADCD9"/>
          </a:solidFill>
        </a:fill>
      </a:tcStyle>
    </a:wholeTbl>
    <a:band2H>
      <a:tcTxStyle/>
      <a:tcStyle>
        <a:tcBdr/>
        <a:fill>
          <a:solidFill>
            <a:srgbClr val="E6EEED"/>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D5DBDE"/>
          </a:solidFill>
        </a:fill>
      </a:tcStyle>
    </a:wholeTbl>
    <a:band2H>
      <a:tcTxStyle/>
      <a:tcStyle>
        <a:tcBdr/>
        <a:fill>
          <a:solidFill>
            <a:srgbClr val="EBEEEF"/>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8FFCD"/>
          </a:solidFill>
        </a:fill>
      </a:tcStyle>
    </a:wholeTbl>
    <a:band2H>
      <a:tcTxStyle/>
      <a:tcStyle>
        <a:tcBdr/>
        <a:fill>
          <a:solidFill>
            <a:srgbClr val="FCFFE8"/>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212121"/>
          </a:solidFill>
        </a:fill>
      </a:tcStyle>
    </a:band2H>
    <a:firstCol>
      <a:tcTxStyle b="on" i="off">
        <a:font>
          <a:latin typeface="Arial"/>
          <a:ea typeface="Arial"/>
          <a:cs typeface="Arial"/>
        </a:font>
        <a:srgbClr val="21212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212121"/>
          </a:solidFill>
        </a:fill>
      </a:tcStyle>
    </a:lastRow>
    <a:firstRow>
      <a:tcTxStyle b="on" i="off">
        <a:font>
          <a:latin typeface="Arial"/>
          <a:ea typeface="Arial"/>
          <a:cs typeface="Arial"/>
        </a:font>
        <a:srgbClr val="212121"/>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311708" y="744574"/>
            <a:ext cx="8520600" cy="2052600"/>
          </a:xfrm>
          <a:prstGeom prst="rect">
            <a:avLst/>
          </a:prstGeom>
        </p:spPr>
        <p:txBody>
          <a:bodyPr anchor="b"/>
          <a:lstStyle>
            <a:lvl1pPr algn="ctr">
              <a:defRPr sz="5200"/>
            </a:lvl1pPr>
          </a:lstStyle>
          <a:p>
            <a:r>
              <a:t>Title Text</a:t>
            </a:r>
          </a:p>
        </p:txBody>
      </p:sp>
      <p:sp>
        <p:nvSpPr>
          <p:cNvPr id="12" name="Shape 12"/>
          <p:cNvSpPr>
            <a:spLocks noGrp="1"/>
          </p:cNvSpPr>
          <p:nvPr>
            <p:ph type="body" sz="quarter" idx="1"/>
          </p:nvPr>
        </p:nvSpPr>
        <p:spPr>
          <a:xfrm>
            <a:off x="311699" y="2834125"/>
            <a:ext cx="8520601" cy="792601"/>
          </a:xfrm>
          <a:prstGeom prst="rect">
            <a:avLst/>
          </a:prstGeom>
        </p:spPr>
        <p:txBody>
          <a:bodyPr/>
          <a:lstStyle>
            <a:lvl1pPr algn="ctr">
              <a:lnSpc>
                <a:spcPct val="100000"/>
              </a:lnSpc>
              <a:spcBef>
                <a:spcPts val="0"/>
              </a:spcBef>
              <a:defRPr sz="2800"/>
            </a:lvl1pPr>
            <a:lvl2pPr algn="ctr">
              <a:lnSpc>
                <a:spcPct val="100000"/>
              </a:lnSpc>
              <a:spcBef>
                <a:spcPts val="0"/>
              </a:spcBef>
              <a:defRPr sz="2800"/>
            </a:lvl2pPr>
            <a:lvl3pPr algn="ctr">
              <a:lnSpc>
                <a:spcPct val="100000"/>
              </a:lnSpc>
              <a:spcBef>
                <a:spcPts val="0"/>
              </a:spcBef>
              <a:defRPr sz="2800"/>
            </a:lvl3pPr>
            <a:lvl4pPr algn="ctr">
              <a:lnSpc>
                <a:spcPct val="100000"/>
              </a:lnSpc>
              <a:spcBef>
                <a:spcPts val="0"/>
              </a:spcBef>
              <a:defRPr sz="2800"/>
            </a:lvl4pPr>
            <a:lvl5pPr algn="ctr">
              <a:lnSpc>
                <a:spcPct val="100000"/>
              </a:lnSpc>
              <a:spcBef>
                <a:spcPts val="0"/>
              </a:spcBef>
              <a:defRPr sz="2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91" name="Shape 91"/>
          <p:cNvSpPr>
            <a:spLocks noGrp="1"/>
          </p:cNvSpPr>
          <p:nvPr>
            <p:ph type="title"/>
          </p:nvPr>
        </p:nvSpPr>
        <p:spPr>
          <a:xfrm>
            <a:off x="311699" y="1106125"/>
            <a:ext cx="8520601" cy="1963500"/>
          </a:xfrm>
          <a:prstGeom prst="rect">
            <a:avLst/>
          </a:prstGeom>
        </p:spPr>
        <p:txBody>
          <a:bodyPr anchor="b"/>
          <a:lstStyle>
            <a:lvl1pPr algn="ctr">
              <a:defRPr sz="12000"/>
            </a:lvl1pPr>
          </a:lstStyle>
          <a:p>
            <a:r>
              <a:t>Title Text</a:t>
            </a:r>
          </a:p>
        </p:txBody>
      </p:sp>
      <p:sp>
        <p:nvSpPr>
          <p:cNvPr id="92" name="Shape 92"/>
          <p:cNvSpPr>
            <a:spLocks noGrp="1"/>
          </p:cNvSpPr>
          <p:nvPr>
            <p:ph type="body" sz="half" idx="1"/>
          </p:nvPr>
        </p:nvSpPr>
        <p:spPr>
          <a:xfrm>
            <a:off x="311699" y="3152225"/>
            <a:ext cx="8520601"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Shape 20"/>
          <p:cNvSpPr>
            <a:spLocks noGrp="1"/>
          </p:cNvSpPr>
          <p:nvPr>
            <p:ph type="title"/>
          </p:nvPr>
        </p:nvSpPr>
        <p:spPr>
          <a:xfrm>
            <a:off x="311699" y="2150849"/>
            <a:ext cx="8520601" cy="841801"/>
          </a:xfrm>
          <a:prstGeom prst="rect">
            <a:avLst/>
          </a:prstGeom>
        </p:spPr>
        <p:txBody>
          <a:bodyPr anchor="ctr"/>
          <a:lstStyle>
            <a:lvl1pPr algn="ctr">
              <a:defRPr sz="3600"/>
            </a:lvl1p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r>
              <a:t>Title Text</a:t>
            </a:r>
          </a:p>
        </p:txBody>
      </p:sp>
      <p:sp>
        <p:nvSpPr>
          <p:cNvPr id="29" name="Shape 2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r>
              <a:t>Title Text</a:t>
            </a:r>
          </a:p>
        </p:txBody>
      </p:sp>
      <p:sp>
        <p:nvSpPr>
          <p:cNvPr id="38" name="Shape 38"/>
          <p:cNvSpPr>
            <a:spLocks noGrp="1"/>
          </p:cNvSpPr>
          <p:nvPr>
            <p:ph type="body" sz="half" idx="1"/>
          </p:nvPr>
        </p:nvSpPr>
        <p:spPr>
          <a:xfrm>
            <a:off x="311699" y="1152475"/>
            <a:ext cx="3999900" cy="3416400"/>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body" sz="half" idx="13"/>
          </p:nvPr>
        </p:nvSpPr>
        <p:spPr>
          <a:xfrm>
            <a:off x="4832399" y="1152475"/>
            <a:ext cx="3999900" cy="3416400"/>
          </a:xfrm>
          <a:prstGeom prst="rect">
            <a:avLst/>
          </a:prstGeom>
        </p:spPr>
        <p:txBody>
          <a:bodyPr/>
          <a:lstStyle/>
          <a:p>
            <a:pPr>
              <a:defRPr sz="1400"/>
            </a:pPr>
            <a:endParaRP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55" name="Shape 55"/>
          <p:cNvSpPr>
            <a:spLocks noGrp="1"/>
          </p:cNvSpPr>
          <p:nvPr>
            <p:ph type="title"/>
          </p:nvPr>
        </p:nvSpPr>
        <p:spPr>
          <a:xfrm>
            <a:off x="311699" y="555600"/>
            <a:ext cx="2808000" cy="755699"/>
          </a:xfrm>
          <a:prstGeom prst="rect">
            <a:avLst/>
          </a:prstGeom>
        </p:spPr>
        <p:txBody>
          <a:bodyPr anchor="b"/>
          <a:lstStyle>
            <a:lvl1pPr>
              <a:defRPr sz="2400"/>
            </a:lvl1pPr>
          </a:lstStyle>
          <a:p>
            <a:r>
              <a:t>Title Text</a:t>
            </a:r>
          </a:p>
        </p:txBody>
      </p:sp>
      <p:sp>
        <p:nvSpPr>
          <p:cNvPr id="56" name="Shape 56"/>
          <p:cNvSpPr>
            <a:spLocks noGrp="1"/>
          </p:cNvSpPr>
          <p:nvPr>
            <p:ph type="body" sz="quarter" idx="1"/>
          </p:nvPr>
        </p:nvSpPr>
        <p:spPr>
          <a:xfrm>
            <a:off x="311699" y="1389599"/>
            <a:ext cx="2808000" cy="3179401"/>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 point">
    <p:spTree>
      <p:nvGrpSpPr>
        <p:cNvPr id="1" name=""/>
        <p:cNvGrpSpPr/>
        <p:nvPr/>
      </p:nvGrpSpPr>
      <p:grpSpPr>
        <a:xfrm>
          <a:off x="0" y="0"/>
          <a:ext cx="0" cy="0"/>
          <a:chOff x="0" y="0"/>
          <a:chExt cx="0" cy="0"/>
        </a:xfrm>
      </p:grpSpPr>
      <p:sp>
        <p:nvSpPr>
          <p:cNvPr id="64" name="Shape 64"/>
          <p:cNvSpPr>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title and description">
    <p:spTree>
      <p:nvGrpSpPr>
        <p:cNvPr id="1" name=""/>
        <p:cNvGrpSpPr/>
        <p:nvPr/>
      </p:nvGrpSpPr>
      <p:grpSpPr>
        <a:xfrm>
          <a:off x="0" y="0"/>
          <a:ext cx="0" cy="0"/>
          <a:chOff x="0" y="0"/>
          <a:chExt cx="0" cy="0"/>
        </a:xfrm>
      </p:grpSpPr>
      <p:sp>
        <p:nvSpPr>
          <p:cNvPr id="72" name="Shape 72"/>
          <p:cNvSpPr/>
          <p:nvPr/>
        </p:nvSpPr>
        <p:spPr>
          <a:xfrm>
            <a:off x="4572000" y="25"/>
            <a:ext cx="4572000" cy="5143499"/>
          </a:xfrm>
          <a:prstGeom prst="rect">
            <a:avLst/>
          </a:prstGeom>
          <a:solidFill>
            <a:srgbClr val="303030"/>
          </a:solidFill>
          <a:ln w="12700">
            <a:miter lim="400000"/>
          </a:ln>
        </p:spPr>
        <p:txBody>
          <a:bodyPr lIns="45719" rIns="45719" anchor="ctr"/>
          <a:lstStyle/>
          <a:p>
            <a:pPr>
              <a:defRPr>
                <a:solidFill>
                  <a:srgbClr val="000000"/>
                </a:solidFill>
              </a:defRPr>
            </a:pPr>
            <a:endParaRPr/>
          </a:p>
        </p:txBody>
      </p:sp>
      <p:sp>
        <p:nvSpPr>
          <p:cNvPr id="73" name="Shape 73"/>
          <p:cNvSpPr>
            <a:spLocks noGrp="1"/>
          </p:cNvSpPr>
          <p:nvPr>
            <p:ph type="title"/>
          </p:nvPr>
        </p:nvSpPr>
        <p:spPr>
          <a:xfrm>
            <a:off x="265500" y="1233175"/>
            <a:ext cx="4045199" cy="1482301"/>
          </a:xfrm>
          <a:prstGeom prst="rect">
            <a:avLst/>
          </a:prstGeom>
        </p:spPr>
        <p:txBody>
          <a:bodyPr anchor="b"/>
          <a:lstStyle>
            <a:lvl1pPr algn="ctr">
              <a:defRPr sz="4200"/>
            </a:lvl1pPr>
          </a:lstStyle>
          <a:p>
            <a:r>
              <a:t>Title Text</a:t>
            </a:r>
          </a:p>
        </p:txBody>
      </p:sp>
      <p:sp>
        <p:nvSpPr>
          <p:cNvPr id="74" name="Shape 74"/>
          <p:cNvSpPr>
            <a:spLocks noGrp="1"/>
          </p:cNvSpPr>
          <p:nvPr>
            <p:ph type="body" sz="quarter" idx="1"/>
          </p:nvPr>
        </p:nvSpPr>
        <p:spPr>
          <a:xfrm>
            <a:off x="265500" y="2803075"/>
            <a:ext cx="4045199" cy="1235101"/>
          </a:xfrm>
          <a:prstGeom prst="rect">
            <a:avLst/>
          </a:prstGeom>
        </p:spPr>
        <p:txBody>
          <a:bodyPr/>
          <a:lstStyle>
            <a:lvl1pPr algn="ctr">
              <a:lnSpc>
                <a:spcPct val="100000"/>
              </a:lnSpc>
              <a:spcBef>
                <a:spcPts val="0"/>
              </a:spcBef>
              <a:defRPr sz="2100"/>
            </a:lvl1pPr>
            <a:lvl2pPr algn="ctr">
              <a:lnSpc>
                <a:spcPct val="100000"/>
              </a:lnSpc>
              <a:spcBef>
                <a:spcPts val="0"/>
              </a:spcBef>
              <a:defRPr sz="2100"/>
            </a:lvl2pPr>
            <a:lvl3pPr algn="ctr">
              <a:lnSpc>
                <a:spcPct val="100000"/>
              </a:lnSpc>
              <a:spcBef>
                <a:spcPts val="0"/>
              </a:spcBef>
              <a:defRPr sz="2100"/>
            </a:lvl3pPr>
            <a:lvl4pPr algn="ctr">
              <a:lnSpc>
                <a:spcPct val="100000"/>
              </a:lnSpc>
              <a:spcBef>
                <a:spcPts val="0"/>
              </a:spcBef>
              <a:defRPr sz="2100"/>
            </a:lvl4pPr>
            <a:lvl5pPr algn="ctr">
              <a:lnSpc>
                <a:spcPct val="100000"/>
              </a:lnSpc>
              <a:spcBef>
                <a:spcPts val="0"/>
              </a:spcBef>
              <a:defRPr sz="21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body" sz="half" idx="13"/>
          </p:nvPr>
        </p:nvSpPr>
        <p:spPr>
          <a:xfrm>
            <a:off x="4939500" y="724199"/>
            <a:ext cx="3837000" cy="3695100"/>
          </a:xfrm>
          <a:prstGeom prst="rect">
            <a:avLst/>
          </a:prstGeom>
        </p:spPr>
        <p:txBody>
          <a:bodyPr anchor="ctr"/>
          <a:lstStyle/>
          <a:p>
            <a:pPr>
              <a:defRPr>
                <a:solidFill>
                  <a:srgbClr val="FFFFFF"/>
                </a:solidFill>
              </a:defRPr>
            </a:pPr>
            <a:endParaRP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83" name="Shape 83"/>
          <p:cNvSpPr>
            <a:spLocks noGrp="1"/>
          </p:cNvSpPr>
          <p:nvPr>
            <p:ph type="body" sz="quarter" idx="1"/>
          </p:nvPr>
        </p:nvSpPr>
        <p:spPr>
          <a:xfrm>
            <a:off x="311699" y="4230575"/>
            <a:ext cx="5998802" cy="605101"/>
          </a:xfrm>
          <a:prstGeom prst="rect">
            <a:avLst/>
          </a:prstGeom>
        </p:spPr>
        <p:txBody>
          <a:bodyPr anchor="ctr"/>
          <a:lstStyle>
            <a:lvl1pPr>
              <a:lnSpc>
                <a:spcPct val="100000"/>
              </a:lnSpc>
              <a:spcBef>
                <a:spcPts val="0"/>
              </a:spcBef>
            </a:lvl1pPr>
            <a:lvl2pPr>
              <a:lnSpc>
                <a:spcPct val="100000"/>
              </a:lnSpc>
              <a:spcBef>
                <a:spcPts val="0"/>
              </a:spcBef>
            </a:lvl2pPr>
            <a:lvl3pPr>
              <a:lnSpc>
                <a:spcPct val="100000"/>
              </a:lnSpc>
              <a:spcBef>
                <a:spcPts val="0"/>
              </a:spcBef>
            </a:lvl3pPr>
            <a:lvl4pPr>
              <a:lnSpc>
                <a:spcPct val="100000"/>
              </a:lnSpc>
              <a:spcBef>
                <a:spcPts val="0"/>
              </a:spcBef>
            </a:lvl4pPr>
            <a:lvl5pPr>
              <a:lnSpc>
                <a:spcPct val="100000"/>
              </a:lnSpc>
              <a:spcBef>
                <a:spcPts val="0"/>
              </a:spcBef>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11699" y="445025"/>
            <a:ext cx="8520601" cy="57270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r>
              <a:t>Title Text</a:t>
            </a:r>
          </a:p>
        </p:txBody>
      </p:sp>
      <p:sp>
        <p:nvSpPr>
          <p:cNvPr id="3" name="Shape 3"/>
          <p:cNvSpPr>
            <a:spLocks noGrp="1"/>
          </p:cNvSpPr>
          <p:nvPr>
            <p:ph type="body" idx="1"/>
          </p:nvPr>
        </p:nvSpPr>
        <p:spPr>
          <a:xfrm>
            <a:off x="311699" y="1152475"/>
            <a:ext cx="8520601" cy="341640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684343" y="4700818"/>
            <a:ext cx="336814" cy="318396"/>
          </a:xfrm>
          <a:prstGeom prst="rect">
            <a:avLst/>
          </a:prstGeom>
          <a:ln w="12700">
            <a:miter lim="400000"/>
          </a:ln>
        </p:spPr>
        <p:txBody>
          <a:bodyPr wrap="none" lIns="91424" tIns="91424" rIns="91424" bIns="91424" anchor="ctr">
            <a:spAutoFit/>
          </a:bodyPr>
          <a:lstStyle>
            <a:lvl1pPr algn="r">
              <a:defRPr sz="1000">
                <a:solidFill>
                  <a:srgbClr val="ADADAD"/>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9pPr>
    </p:titleStyle>
    <p:bodyStyle>
      <a:lvl1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1pPr>
      <a:lvl2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2pPr>
      <a:lvl3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3pPr>
      <a:lvl4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4pPr>
      <a:lvl5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5pPr>
      <a:lvl6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6pPr>
      <a:lvl7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7pPr>
      <a:lvl8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8pPr>
      <a:lvl9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youtube.com/v/aOhQW3Gwzx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youtube.com/v/Ec2TcaS604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youtube.com/v/2gHfGKAB1a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youtube.com/v/zKdEDshKHYo"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tube.com/v/QCgzxTbCXN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youtube.com/v/NcxxN1ddOsI"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ctrTitle"/>
          </p:nvPr>
        </p:nvSpPr>
        <p:spPr>
          <a:xfrm>
            <a:off x="311699" y="436824"/>
            <a:ext cx="8520601" cy="1638002"/>
          </a:xfrm>
          <a:prstGeom prst="rect">
            <a:avLst/>
          </a:prstGeom>
          <a:solidFill>
            <a:srgbClr val="00FFFF"/>
          </a:solidFill>
          <a:ln w="9525">
            <a:solidFill>
              <a:srgbClr val="0000FF"/>
            </a:solidFill>
            <a:round/>
          </a:ln>
        </p:spPr>
        <p:txBody>
          <a:bodyPr>
            <a:normAutofit fontScale="90000"/>
          </a:bodyPr>
          <a:lstStyle>
            <a:lvl1pPr defTabSz="868680">
              <a:defRPr sz="4940"/>
            </a:lvl1pPr>
          </a:lstStyle>
          <a:p>
            <a:r>
              <a:t>EXTREME PAINTBALL PARK</a:t>
            </a:r>
          </a:p>
        </p:txBody>
      </p:sp>
      <p:sp>
        <p:nvSpPr>
          <p:cNvPr id="110" name="Shape 110"/>
          <p:cNvSpPr>
            <a:spLocks noGrp="1"/>
          </p:cNvSpPr>
          <p:nvPr>
            <p:ph type="subTitle" sz="quarter" idx="1"/>
          </p:nvPr>
        </p:nvSpPr>
        <p:spPr>
          <a:xfrm>
            <a:off x="311700" y="2834125"/>
            <a:ext cx="4281566" cy="792601"/>
          </a:xfrm>
          <a:prstGeom prst="rect">
            <a:avLst/>
          </a:prstGeom>
        </p:spPr>
        <p:txBody>
          <a:bodyPr>
            <a:normAutofit fontScale="62500" lnSpcReduction="20000"/>
          </a:bodyPr>
          <a:lstStyle/>
          <a:p>
            <a:pPr algn="l"/>
            <a:r>
              <a:rPr lang="en-US" dirty="0"/>
              <a:t>Produced by: Academy Student, Zach Baker. A student with Hope &amp; Peace.</a:t>
            </a:r>
            <a:endParaRPr dirty="0"/>
          </a:p>
        </p:txBody>
      </p:sp>
      <p:sp>
        <p:nvSpPr>
          <p:cNvPr id="111" name="Shape 111">
            <a:hlinkClick r:id="rId2"/>
          </p:cNvPr>
          <p:cNvSpPr/>
          <p:nvPr/>
        </p:nvSpPr>
        <p:spPr>
          <a:xfrm>
            <a:off x="4826775" y="1867399"/>
            <a:ext cx="4317225" cy="3276100"/>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11699" y="445025"/>
            <a:ext cx="8520602" cy="572701"/>
          </a:xfrm>
          <a:prstGeom prst="rect">
            <a:avLst/>
          </a:prstGeom>
          <a:solidFill>
            <a:srgbClr val="000000"/>
          </a:solidFill>
          <a:ln w="9525">
            <a:solidFill>
              <a:srgbClr val="000000"/>
            </a:solidFill>
            <a:round/>
          </a:ln>
        </p:spPr>
        <p:txBody>
          <a:bodyPr>
            <a:normAutofit fontScale="90000"/>
          </a:bodyPr>
          <a:lstStyle>
            <a:lvl1pPr indent="420623" defTabSz="841247">
              <a:defRPr sz="2576"/>
            </a:lvl1pPr>
          </a:lstStyle>
          <a:p>
            <a:r>
              <a:t>Laws for paintball in the state of Missouri </a:t>
            </a:r>
          </a:p>
        </p:txBody>
      </p:sp>
      <p:sp>
        <p:nvSpPr>
          <p:cNvPr id="142" name="Shape 142"/>
          <p:cNvSpPr>
            <a:spLocks noGrp="1"/>
          </p:cNvSpPr>
          <p:nvPr>
            <p:ph type="body" idx="1"/>
          </p:nvPr>
        </p:nvSpPr>
        <p:spPr>
          <a:xfrm>
            <a:off x="311699" y="1152475"/>
            <a:ext cx="8520602" cy="3416400"/>
          </a:xfrm>
          <a:prstGeom prst="rect">
            <a:avLst/>
          </a:prstGeom>
          <a:solidFill>
            <a:srgbClr val="FFFF00"/>
          </a:solidFill>
          <a:ln w="9525">
            <a:solidFill>
              <a:srgbClr val="666666"/>
            </a:solidFill>
            <a:round/>
          </a:ln>
        </p:spPr>
        <p:txBody>
          <a:bodyPr/>
          <a:lstStyle/>
          <a:p>
            <a:pPr marL="288925" indent="-161798" defTabSz="832104">
              <a:spcBef>
                <a:spcPts val="0"/>
              </a:spcBef>
              <a:defRPr sz="1274">
                <a:solidFill>
                  <a:srgbClr val="000000"/>
                </a:solidFill>
                <a:latin typeface="Verdana"/>
                <a:ea typeface="Verdana"/>
                <a:cs typeface="Verdana"/>
                <a:sym typeface="Verdana"/>
              </a:defRPr>
            </a:pPr>
            <a:r>
              <a:t>Never play paintball on land you do not have the permission of the owner to play on. THIS INCLUDES PUBLIC LAND like parks, state forests, etc. If you don't have permission to play from the owner of the land you are on, you are not allowed to play there, public land or otherwise.</a:t>
            </a:r>
          </a:p>
          <a:p>
            <a:pPr defTabSz="832104">
              <a:spcBef>
                <a:spcPts val="0"/>
              </a:spcBef>
              <a:defRPr sz="1638"/>
            </a:pPr>
            <a:endParaRPr sz="1274">
              <a:solidFill>
                <a:srgbClr val="000000"/>
              </a:solidFill>
              <a:latin typeface="Verdana"/>
              <a:ea typeface="Verdana"/>
              <a:cs typeface="Verdana"/>
              <a:sym typeface="Verdana"/>
            </a:endParaRPr>
          </a:p>
          <a:p>
            <a:pPr marL="288925" indent="-161798" defTabSz="832104">
              <a:spcBef>
                <a:spcPts val="0"/>
              </a:spcBef>
              <a:defRPr sz="1274">
                <a:solidFill>
                  <a:srgbClr val="000000"/>
                </a:solidFill>
                <a:latin typeface="Verdana"/>
                <a:ea typeface="Verdana"/>
                <a:cs typeface="Verdana"/>
                <a:sym typeface="Verdana"/>
              </a:defRPr>
            </a:pPr>
            <a:r>
              <a:t>When transporting a paintball marker, disassemble the marker to the greatest degree possible, and always do so with the marker unloaded. Remove the hopper, barrel, and air tank, if possible, and make sure no paint remains in the chamber.</a:t>
            </a:r>
          </a:p>
          <a:p>
            <a:pPr defTabSz="832104">
              <a:spcBef>
                <a:spcPts val="0"/>
              </a:spcBef>
              <a:defRPr sz="1638"/>
            </a:pPr>
            <a:endParaRPr sz="1274">
              <a:solidFill>
                <a:srgbClr val="000000"/>
              </a:solidFill>
              <a:latin typeface="Verdana"/>
              <a:ea typeface="Verdana"/>
              <a:cs typeface="Verdana"/>
              <a:sym typeface="Verdana"/>
            </a:endParaRPr>
          </a:p>
          <a:p>
            <a:pPr marL="288925" indent="-161798" defTabSz="832104">
              <a:spcBef>
                <a:spcPts val="0"/>
              </a:spcBef>
              <a:defRPr sz="1274">
                <a:solidFill>
                  <a:srgbClr val="000000"/>
                </a:solidFill>
                <a:latin typeface="Verdana"/>
                <a:ea typeface="Verdana"/>
                <a:cs typeface="Verdana"/>
                <a:sym typeface="Verdana"/>
              </a:defRPr>
            </a:pPr>
            <a:r>
              <a:t>Never carry a paintball marker in plain sight in public areas. Not everyone will recognize a paintball marker at first glance. If you need to take your marker from point A to point B, put it in a bag or carrying case.</a:t>
            </a:r>
          </a:p>
          <a:p>
            <a:pPr defTabSz="832104">
              <a:spcBef>
                <a:spcPts val="0"/>
              </a:spcBef>
              <a:defRPr sz="1638"/>
            </a:pPr>
            <a:endParaRPr sz="1274">
              <a:solidFill>
                <a:srgbClr val="000000"/>
              </a:solidFill>
              <a:latin typeface="Verdana"/>
              <a:ea typeface="Verdana"/>
              <a:cs typeface="Verdana"/>
              <a:sym typeface="Verdana"/>
            </a:endParaRPr>
          </a:p>
          <a:p>
            <a:pPr marL="288925" indent="-161798" defTabSz="832104">
              <a:spcBef>
                <a:spcPts val="0"/>
              </a:spcBef>
              <a:defRPr sz="1274">
                <a:solidFill>
                  <a:srgbClr val="000000"/>
                </a:solidFill>
                <a:latin typeface="Verdana"/>
                <a:ea typeface="Verdana"/>
                <a:cs typeface="Verdana"/>
                <a:sym typeface="Verdana"/>
              </a:defRPr>
            </a:pPr>
            <a:r>
              <a:t>Avoid having a paintball marker in the passenger section of your car.</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quit paintball?</a:t>
            </a:r>
          </a:p>
        </p:txBody>
      </p:sp>
      <p:sp>
        <p:nvSpPr>
          <p:cNvPr id="145" name="Shape 145"/>
          <p:cNvSpPr>
            <a:spLocks noGrp="1"/>
          </p:cNvSpPr>
          <p:nvPr>
            <p:ph type="body" idx="1"/>
          </p:nvPr>
        </p:nvSpPr>
        <p:spPr>
          <a:xfrm>
            <a:off x="311699" y="1152475"/>
            <a:ext cx="8520601" cy="3416400"/>
          </a:xfrm>
          <a:prstGeom prst="rect">
            <a:avLst/>
          </a:prstGeom>
        </p:spPr>
        <p:txBody>
          <a:bodyPr/>
          <a:lstStyle/>
          <a:p>
            <a:r>
              <a:t>When you sign the waiver, you are expected to finish the game that you start.</a:t>
            </a:r>
          </a:p>
        </p:txBody>
      </p:sp>
      <p:pic>
        <p:nvPicPr>
          <p:cNvPr id="146" name="image07.jpg"/>
          <p:cNvPicPr>
            <a:picLocks noChangeAspect="1"/>
          </p:cNvPicPr>
          <p:nvPr/>
        </p:nvPicPr>
        <p:blipFill>
          <a:blip r:embed="rId2">
            <a:extLst/>
          </a:blip>
          <a:stretch>
            <a:fillRect/>
          </a:stretch>
        </p:blipFill>
        <p:spPr>
          <a:xfrm>
            <a:off x="4230799" y="1878375"/>
            <a:ext cx="4520076" cy="3145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step out of a game? </a:t>
            </a:r>
          </a:p>
        </p:txBody>
      </p:sp>
      <p:sp>
        <p:nvSpPr>
          <p:cNvPr id="149" name="Shape 149"/>
          <p:cNvSpPr>
            <a:spLocks noGrp="1"/>
          </p:cNvSpPr>
          <p:nvPr>
            <p:ph type="body" idx="1"/>
          </p:nvPr>
        </p:nvSpPr>
        <p:spPr>
          <a:xfrm>
            <a:off x="311699" y="1152475"/>
            <a:ext cx="8520601" cy="3416400"/>
          </a:xfrm>
          <a:prstGeom prst="rect">
            <a:avLst/>
          </a:prstGeom>
        </p:spPr>
        <p:txBody>
          <a:bodyPr/>
          <a:lstStyle/>
          <a:p>
            <a:r>
              <a:t>You can step out of a game if you have a serious reason; for instance, if you are  injured or cannot breath. If this happens, you may step out of the current game,  raise your hand and take your mask off. `</a:t>
            </a:r>
          </a:p>
        </p:txBody>
      </p:sp>
      <p:pic>
        <p:nvPicPr>
          <p:cNvPr id="150" name="image15.jpg"/>
          <p:cNvPicPr>
            <a:picLocks noChangeAspect="1"/>
          </p:cNvPicPr>
          <p:nvPr/>
        </p:nvPicPr>
        <p:blipFill>
          <a:blip r:embed="rId2">
            <a:extLst/>
          </a:blip>
          <a:srcRect l="30829"/>
          <a:stretch>
            <a:fillRect/>
          </a:stretch>
        </p:blipFill>
        <p:spPr>
          <a:xfrm>
            <a:off x="4728524" y="2304525"/>
            <a:ext cx="3859928" cy="277342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leave during a game?</a:t>
            </a:r>
          </a:p>
        </p:txBody>
      </p:sp>
      <p:sp>
        <p:nvSpPr>
          <p:cNvPr id="153" name="Shape 153"/>
          <p:cNvSpPr>
            <a:spLocks noGrp="1"/>
          </p:cNvSpPr>
          <p:nvPr>
            <p:ph type="body" idx="1"/>
          </p:nvPr>
        </p:nvSpPr>
        <p:spPr>
          <a:xfrm>
            <a:off x="311699" y="1152475"/>
            <a:ext cx="8520601" cy="3416400"/>
          </a:xfrm>
          <a:prstGeom prst="rect">
            <a:avLst/>
          </a:prstGeom>
        </p:spPr>
        <p:txBody>
          <a:bodyPr/>
          <a:lstStyle/>
          <a:p>
            <a:r>
              <a:t> If you are injured you will need to leave the game but the paintball park will not be responsible for your injury. They make you sign a release before you can play. </a:t>
            </a:r>
          </a:p>
        </p:txBody>
      </p:sp>
      <p:pic>
        <p:nvPicPr>
          <p:cNvPr id="154" name="image16.jpg"/>
          <p:cNvPicPr>
            <a:picLocks noChangeAspect="1"/>
          </p:cNvPicPr>
          <p:nvPr/>
        </p:nvPicPr>
        <p:blipFill>
          <a:blip r:embed="rId2">
            <a:extLst/>
          </a:blip>
          <a:stretch>
            <a:fillRect/>
          </a:stretch>
        </p:blipFill>
        <p:spPr>
          <a:xfrm>
            <a:off x="4411824" y="2462550"/>
            <a:ext cx="3932077" cy="26809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How much does it cost to play?</a:t>
            </a:r>
          </a:p>
        </p:txBody>
      </p:sp>
      <p:sp>
        <p:nvSpPr>
          <p:cNvPr id="157" name="Shape 157"/>
          <p:cNvSpPr>
            <a:spLocks noGrp="1"/>
          </p:cNvSpPr>
          <p:nvPr>
            <p:ph type="body" idx="1"/>
          </p:nvPr>
        </p:nvSpPr>
        <p:spPr>
          <a:xfrm>
            <a:off x="311699" y="1152475"/>
            <a:ext cx="8520601" cy="3416400"/>
          </a:xfrm>
          <a:prstGeom prst="rect">
            <a:avLst/>
          </a:prstGeom>
        </p:spPr>
        <p:txBody>
          <a:bodyPr/>
          <a:lstStyle/>
          <a:p>
            <a:r>
              <a:t>The cost for playing is $40 per person. They do not charge per hour so you can play as long as you want. They also charge money for paintballs if you do not bring your own.</a:t>
            </a:r>
          </a:p>
        </p:txBody>
      </p:sp>
      <p:pic>
        <p:nvPicPr>
          <p:cNvPr id="158" name="image04.jpg"/>
          <p:cNvPicPr>
            <a:picLocks noChangeAspect="1"/>
          </p:cNvPicPr>
          <p:nvPr/>
        </p:nvPicPr>
        <p:blipFill>
          <a:blip r:embed="rId2">
            <a:extLst/>
          </a:blip>
          <a:stretch>
            <a:fillRect/>
          </a:stretch>
        </p:blipFill>
        <p:spPr>
          <a:xfrm>
            <a:off x="4914174" y="2224575"/>
            <a:ext cx="4229825" cy="29189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How can I join a team?</a:t>
            </a:r>
          </a:p>
        </p:txBody>
      </p:sp>
      <p:sp>
        <p:nvSpPr>
          <p:cNvPr id="161" name="Shape 161"/>
          <p:cNvSpPr>
            <a:spLocks noGrp="1"/>
          </p:cNvSpPr>
          <p:nvPr>
            <p:ph type="body" idx="1"/>
          </p:nvPr>
        </p:nvSpPr>
        <p:spPr>
          <a:xfrm>
            <a:off x="468899" y="3090474"/>
            <a:ext cx="8206201" cy="2970302"/>
          </a:xfrm>
          <a:prstGeom prst="rect">
            <a:avLst/>
          </a:prstGeom>
        </p:spPr>
        <p:txBody>
          <a:bodyPr/>
          <a:lstStyle/>
          <a:p>
            <a:r>
              <a:t>Joining a team is as easy as a phone call. You need to call the park and ask if there are any teams that need players. You will have to try out for the team so you will be on the team that matches your skill level. It takes a lot of time and practice to improve your skills.</a:t>
            </a:r>
          </a:p>
        </p:txBody>
      </p:sp>
      <p:pic>
        <p:nvPicPr>
          <p:cNvPr id="162" name="image17.jpg"/>
          <p:cNvPicPr>
            <a:picLocks noChangeAspect="1"/>
          </p:cNvPicPr>
          <p:nvPr/>
        </p:nvPicPr>
        <p:blipFill>
          <a:blip r:embed="rId2">
            <a:extLst/>
          </a:blip>
          <a:stretch>
            <a:fillRect/>
          </a:stretch>
        </p:blipFill>
        <p:spPr>
          <a:xfrm>
            <a:off x="5329149" y="551724"/>
            <a:ext cx="3814851" cy="25387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How much is it for a player ?</a:t>
            </a:r>
          </a:p>
        </p:txBody>
      </p:sp>
      <p:sp>
        <p:nvSpPr>
          <p:cNvPr id="165" name="Shape 165"/>
          <p:cNvSpPr>
            <a:spLocks noGrp="1"/>
          </p:cNvSpPr>
          <p:nvPr>
            <p:ph type="body" idx="1"/>
          </p:nvPr>
        </p:nvSpPr>
        <p:spPr>
          <a:xfrm>
            <a:off x="311699" y="1152475"/>
            <a:ext cx="8520601" cy="3416400"/>
          </a:xfrm>
          <a:prstGeom prst="rect">
            <a:avLst/>
          </a:prstGeom>
        </p:spPr>
        <p:txBody>
          <a:bodyPr/>
          <a:lstStyle/>
          <a:p>
            <a:r>
              <a:t>It will cost each player between $40 and $50 dollars depending on how many players there are.</a:t>
            </a:r>
          </a:p>
        </p:txBody>
      </p:sp>
      <p:sp>
        <p:nvSpPr>
          <p:cNvPr id="166" name="Shape 166">
            <a:hlinkClick r:id="rId2"/>
          </p:cNvPr>
          <p:cNvSpPr/>
          <p:nvPr/>
        </p:nvSpPr>
        <p:spPr>
          <a:xfrm>
            <a:off x="49599" y="2264974"/>
            <a:ext cx="3838051" cy="2878526"/>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81426" y="-1"/>
            <a:ext cx="8520602" cy="572702"/>
          </a:xfrm>
          <a:prstGeom prst="rect">
            <a:avLst/>
          </a:prstGeom>
          <a:solidFill>
            <a:srgbClr val="FF0000"/>
          </a:solidFill>
          <a:ln w="9525">
            <a:solidFill>
              <a:srgbClr val="FF0000"/>
            </a:solidFill>
            <a:round/>
          </a:ln>
        </p:spPr>
        <p:txBody>
          <a:bodyPr>
            <a:normAutofit fontScale="90000"/>
          </a:bodyPr>
          <a:lstStyle>
            <a:lvl1pPr defTabSz="841247">
              <a:defRPr sz="2576"/>
            </a:lvl1pPr>
          </a:lstStyle>
          <a:p>
            <a:r>
              <a:t>How much do paintballs hurt? </a:t>
            </a:r>
          </a:p>
        </p:txBody>
      </p:sp>
      <p:sp>
        <p:nvSpPr>
          <p:cNvPr id="169" name="Shape 169"/>
          <p:cNvSpPr>
            <a:spLocks noGrp="1"/>
          </p:cNvSpPr>
          <p:nvPr>
            <p:ph type="body" sz="quarter" idx="1"/>
          </p:nvPr>
        </p:nvSpPr>
        <p:spPr>
          <a:xfrm rot="10800000">
            <a:off x="-939151" y="2752026"/>
            <a:ext cx="589801" cy="469500"/>
          </a:xfrm>
          <a:prstGeom prst="rect">
            <a:avLst/>
          </a:prstGeom>
          <a:solidFill>
            <a:srgbClr val="FF9900"/>
          </a:solidFill>
        </p:spPr>
        <p:txBody>
          <a:bodyPr/>
          <a:lstStyle/>
          <a:p>
            <a:pPr defTabSz="365760">
              <a:spcBef>
                <a:spcPts val="600"/>
              </a:spcBef>
              <a:defRPr sz="720"/>
            </a:pPr>
            <a:endParaRPr/>
          </a:p>
        </p:txBody>
      </p:sp>
      <p:sp>
        <p:nvSpPr>
          <p:cNvPr id="170" name="Shape 170">
            <a:hlinkClick r:id="rId2"/>
          </p:cNvPr>
          <p:cNvSpPr/>
          <p:nvPr/>
        </p:nvSpPr>
        <p:spPr>
          <a:xfrm>
            <a:off x="4892325" y="1845074"/>
            <a:ext cx="4251675" cy="3188752"/>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311699" y="445025"/>
            <a:ext cx="8520602" cy="572701"/>
          </a:xfrm>
          <a:prstGeom prst="rect">
            <a:avLst/>
          </a:prstGeom>
        </p:spPr>
        <p:txBody>
          <a:bodyPr>
            <a:normAutofit fontScale="90000"/>
          </a:bodyPr>
          <a:lstStyle>
            <a:lvl1pPr defTabSz="877823">
              <a:defRPr sz="2688"/>
            </a:lvl1pPr>
          </a:lstStyle>
          <a:p>
            <a:r>
              <a:t>Can you record a paintball  game ?</a:t>
            </a:r>
          </a:p>
        </p:txBody>
      </p:sp>
      <p:sp>
        <p:nvSpPr>
          <p:cNvPr id="173" name="Shape 173"/>
          <p:cNvSpPr>
            <a:spLocks noGrp="1"/>
          </p:cNvSpPr>
          <p:nvPr>
            <p:ph type="body" idx="1"/>
          </p:nvPr>
        </p:nvSpPr>
        <p:spPr>
          <a:xfrm>
            <a:off x="311699" y="1152475"/>
            <a:ext cx="8520602" cy="3416400"/>
          </a:xfrm>
          <a:prstGeom prst="rect">
            <a:avLst/>
          </a:prstGeom>
        </p:spPr>
        <p:txBody>
          <a:bodyPr/>
          <a:lstStyle/>
          <a:p>
            <a:r>
              <a:t>You can use a GoPro to record your game but using your phone is not allowed.</a:t>
            </a:r>
          </a:p>
        </p:txBody>
      </p:sp>
      <p:sp>
        <p:nvSpPr>
          <p:cNvPr id="174" name="Shape 174">
            <a:hlinkClick r:id="rId2"/>
          </p:cNvPr>
          <p:cNvSpPr/>
          <p:nvPr/>
        </p:nvSpPr>
        <p:spPr>
          <a:xfrm>
            <a:off x="520550" y="1643500"/>
            <a:ext cx="4572001" cy="3429001"/>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reserve the field for a private group?</a:t>
            </a:r>
          </a:p>
        </p:txBody>
      </p:sp>
      <p:sp>
        <p:nvSpPr>
          <p:cNvPr id="177" name="Shape 177"/>
          <p:cNvSpPr>
            <a:spLocks noGrp="1"/>
          </p:cNvSpPr>
          <p:nvPr>
            <p:ph type="body" idx="1"/>
          </p:nvPr>
        </p:nvSpPr>
        <p:spPr>
          <a:xfrm>
            <a:off x="311699" y="1152475"/>
            <a:ext cx="8520601" cy="3416400"/>
          </a:xfrm>
          <a:prstGeom prst="rect">
            <a:avLst/>
          </a:prstGeom>
        </p:spPr>
        <p:txBody>
          <a:bodyPr/>
          <a:lstStyle/>
          <a:p>
            <a:r>
              <a:t>Yes. Just call them and they will set up a party for you. It will cost a little more but it will only be your friends playing.</a:t>
            </a:r>
          </a:p>
        </p:txBody>
      </p:sp>
      <p:pic>
        <p:nvPicPr>
          <p:cNvPr id="178" name="image18.jpg"/>
          <p:cNvPicPr>
            <a:picLocks noChangeAspect="1"/>
          </p:cNvPicPr>
          <p:nvPr/>
        </p:nvPicPr>
        <p:blipFill>
          <a:blip r:embed="rId2">
            <a:extLst/>
          </a:blip>
          <a:stretch>
            <a:fillRect/>
          </a:stretch>
        </p:blipFill>
        <p:spPr>
          <a:xfrm>
            <a:off x="124674" y="1911098"/>
            <a:ext cx="4668446" cy="31122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play at your house? </a:t>
            </a:r>
          </a:p>
        </p:txBody>
      </p:sp>
      <p:sp>
        <p:nvSpPr>
          <p:cNvPr id="114" name="Shape 114"/>
          <p:cNvSpPr>
            <a:spLocks noGrp="1"/>
          </p:cNvSpPr>
          <p:nvPr>
            <p:ph type="body" idx="1"/>
          </p:nvPr>
        </p:nvSpPr>
        <p:spPr>
          <a:xfrm>
            <a:off x="311699" y="1152475"/>
            <a:ext cx="8520601" cy="3416400"/>
          </a:xfrm>
          <a:prstGeom prst="rect">
            <a:avLst/>
          </a:prstGeom>
        </p:spPr>
        <p:txBody>
          <a:bodyPr/>
          <a:lstStyle/>
          <a:p>
            <a:r>
              <a:t>No you are not allowed to play paintball in your front yard. There are places that have fields where you can play.  </a:t>
            </a:r>
          </a:p>
        </p:txBody>
      </p:sp>
      <p:pic>
        <p:nvPicPr>
          <p:cNvPr id="115" name="image02.png"/>
          <p:cNvPicPr>
            <a:picLocks noChangeAspect="1"/>
          </p:cNvPicPr>
          <p:nvPr/>
        </p:nvPicPr>
        <p:blipFill>
          <a:blip r:embed="rId2">
            <a:extLst/>
          </a:blip>
          <a:stretch>
            <a:fillRect/>
          </a:stretch>
        </p:blipFill>
        <p:spPr>
          <a:xfrm>
            <a:off x="5853324" y="1834625"/>
            <a:ext cx="3156001" cy="315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spray paint a paintball gun? </a:t>
            </a:r>
          </a:p>
        </p:txBody>
      </p:sp>
      <p:sp>
        <p:nvSpPr>
          <p:cNvPr id="181" name="Shape 181"/>
          <p:cNvSpPr>
            <a:spLocks noGrp="1"/>
          </p:cNvSpPr>
          <p:nvPr>
            <p:ph type="body" idx="1"/>
          </p:nvPr>
        </p:nvSpPr>
        <p:spPr>
          <a:xfrm>
            <a:off x="311699" y="1152475"/>
            <a:ext cx="8520601" cy="3416400"/>
          </a:xfrm>
          <a:prstGeom prst="rect">
            <a:avLst/>
          </a:prstGeom>
        </p:spPr>
        <p:txBody>
          <a:bodyPr/>
          <a:lstStyle/>
          <a:p>
            <a:r>
              <a:t> You can but you shouldn't because it could break the gun.</a:t>
            </a:r>
          </a:p>
        </p:txBody>
      </p:sp>
      <p:sp>
        <p:nvSpPr>
          <p:cNvPr id="182" name="Shape 182"/>
          <p:cNvSpPr/>
          <p:nvPr/>
        </p:nvSpPr>
        <p:spPr>
          <a:xfrm>
            <a:off x="4542875" y="1408724"/>
            <a:ext cx="1048500" cy="1048500"/>
          </a:xfrm>
          <a:prstGeom prst="line">
            <a:avLst/>
          </a:prstGeom>
          <a:ln>
            <a:solidFill>
              <a:srgbClr val="303030"/>
            </a:solidFill>
          </a:ln>
        </p:spPr>
        <p:txBody>
          <a:bodyPr lIns="45719" rIns="45719"/>
          <a:lstStyle/>
          <a:p>
            <a:endParaRPr/>
          </a:p>
        </p:txBody>
      </p:sp>
      <p:sp>
        <p:nvSpPr>
          <p:cNvPr id="183" name="Shape 183">
            <a:hlinkClick r:id="rId2"/>
          </p:cNvPr>
          <p:cNvSpPr/>
          <p:nvPr/>
        </p:nvSpPr>
        <p:spPr>
          <a:xfrm>
            <a:off x="0" y="1643500"/>
            <a:ext cx="4572000" cy="3429001"/>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11699" y="730775"/>
            <a:ext cx="8520602" cy="812401"/>
          </a:xfrm>
          <a:prstGeom prst="rect">
            <a:avLst/>
          </a:prstGeom>
        </p:spPr>
        <p:txBody>
          <a:bodyPr/>
          <a:lstStyle>
            <a:lvl1pPr>
              <a:defRPr>
                <a:solidFill>
                  <a:srgbClr val="FF0000"/>
                </a:solidFill>
                <a:latin typeface="Courier New"/>
                <a:ea typeface="Courier New"/>
                <a:cs typeface="Courier New"/>
                <a:sym typeface="Courier New"/>
              </a:defRPr>
            </a:lvl1pPr>
          </a:lstStyle>
          <a:p>
            <a:r>
              <a:t>HAUNTED paintball ride!?</a:t>
            </a:r>
          </a:p>
        </p:txBody>
      </p:sp>
      <p:sp>
        <p:nvSpPr>
          <p:cNvPr id="186" name="Shape 186"/>
          <p:cNvSpPr>
            <a:spLocks noGrp="1"/>
          </p:cNvSpPr>
          <p:nvPr>
            <p:ph type="body" sz="quarter" idx="1"/>
          </p:nvPr>
        </p:nvSpPr>
        <p:spPr>
          <a:xfrm>
            <a:off x="581024" y="3914775"/>
            <a:ext cx="8477402" cy="981001"/>
          </a:xfrm>
          <a:prstGeom prst="rect">
            <a:avLst/>
          </a:prstGeom>
          <a:solidFill>
            <a:srgbClr val="FF0000"/>
          </a:solidFill>
          <a:ln w="9525">
            <a:solidFill>
              <a:srgbClr val="FF0000"/>
            </a:solidFill>
            <a:round/>
          </a:ln>
        </p:spPr>
        <p:txBody>
          <a:bodyPr/>
          <a:lstStyle/>
          <a:p>
            <a:r>
              <a:t>Some parks offer special paintball events. Haunted paintball ride is where zombies are chasing you and you have to hit them with paintballs!</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 When is haunted paintball?</a:t>
            </a:r>
          </a:p>
        </p:txBody>
      </p:sp>
      <p:sp>
        <p:nvSpPr>
          <p:cNvPr id="189" name="Shape 189"/>
          <p:cNvSpPr>
            <a:spLocks noGrp="1"/>
          </p:cNvSpPr>
          <p:nvPr>
            <p:ph type="body" idx="1"/>
          </p:nvPr>
        </p:nvSpPr>
        <p:spPr>
          <a:xfrm>
            <a:off x="76200" y="1152474"/>
            <a:ext cx="8756100" cy="3819602"/>
          </a:xfrm>
          <a:prstGeom prst="rect">
            <a:avLst/>
          </a:prstGeom>
          <a:solidFill>
            <a:srgbClr val="434343"/>
          </a:solidFill>
        </p:spPr>
        <p:txBody>
          <a:bodyPr/>
          <a:lstStyle/>
          <a:p>
            <a:r>
              <a:t>Zombie paintball is only available during Halloween time. The field is decorated especially for this event.</a:t>
            </a:r>
          </a:p>
        </p:txBody>
      </p:sp>
      <p:pic>
        <p:nvPicPr>
          <p:cNvPr id="190" name="image09.png"/>
          <p:cNvPicPr>
            <a:picLocks noChangeAspect="1"/>
          </p:cNvPicPr>
          <p:nvPr/>
        </p:nvPicPr>
        <p:blipFill>
          <a:blip r:embed="rId2">
            <a:extLst/>
          </a:blip>
          <a:stretch>
            <a:fillRect/>
          </a:stretch>
        </p:blipFill>
        <p:spPr>
          <a:xfrm>
            <a:off x="5427093" y="1993849"/>
            <a:ext cx="3405201" cy="26765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ctrTitle"/>
          </p:nvPr>
        </p:nvSpPr>
        <p:spPr>
          <a:xfrm rot="21284604">
            <a:off x="332818" y="2847509"/>
            <a:ext cx="8788862" cy="1623833"/>
          </a:xfrm>
          <a:prstGeom prst="rect">
            <a:avLst/>
          </a:prstGeom>
        </p:spPr>
        <p:txBody>
          <a:bodyPr/>
          <a:lstStyle>
            <a:lvl1pPr defTabSz="658368">
              <a:defRPr sz="3744"/>
            </a:lvl1pPr>
          </a:lstStyle>
          <a:p>
            <a:r>
              <a:t>All parks have different rules so make sure you know the rules before you play!</a:t>
            </a:r>
          </a:p>
        </p:txBody>
      </p:sp>
      <p:sp>
        <p:nvSpPr>
          <p:cNvPr id="193" name="Shape 193"/>
          <p:cNvSpPr>
            <a:spLocks noGrp="1"/>
          </p:cNvSpPr>
          <p:nvPr>
            <p:ph type="subTitle" sz="quarter" idx="1"/>
          </p:nvPr>
        </p:nvSpPr>
        <p:spPr>
          <a:xfrm>
            <a:off x="202499" y="5254900"/>
            <a:ext cx="8520602" cy="792601"/>
          </a:xfrm>
          <a:prstGeom prst="rect">
            <a:avLst/>
          </a:prstGeom>
        </p:spPr>
        <p:txBody>
          <a:bodyPr/>
          <a:lstStyle/>
          <a:p>
            <a:pPr algn="l"/>
            <a:endParaRPr/>
          </a:p>
        </p:txBody>
      </p:sp>
      <p:pic>
        <p:nvPicPr>
          <p:cNvPr id="194" name="image14.png"/>
          <p:cNvPicPr>
            <a:picLocks noChangeAspect="1"/>
          </p:cNvPicPr>
          <p:nvPr/>
        </p:nvPicPr>
        <p:blipFill>
          <a:blip r:embed="rId2">
            <a:extLst/>
          </a:blip>
          <a:stretch>
            <a:fillRect/>
          </a:stretch>
        </p:blipFill>
        <p:spPr>
          <a:xfrm>
            <a:off x="6885475" y="117124"/>
            <a:ext cx="1946825" cy="1946826"/>
          </a:xfrm>
          <a:prstGeom prst="rect">
            <a:avLst/>
          </a:prstGeom>
          <a:ln w="12700">
            <a:miter lim="400000"/>
          </a:ln>
        </p:spPr>
      </p:pic>
      <p:grpSp>
        <p:nvGrpSpPr>
          <p:cNvPr id="198" name="Group 198"/>
          <p:cNvGrpSpPr/>
          <p:nvPr/>
        </p:nvGrpSpPr>
        <p:grpSpPr>
          <a:xfrm>
            <a:off x="-1" y="262099"/>
            <a:ext cx="1801802" cy="1859102"/>
            <a:chOff x="0" y="0"/>
            <a:chExt cx="1801800" cy="1859100"/>
          </a:xfrm>
        </p:grpSpPr>
        <p:sp>
          <p:nvSpPr>
            <p:cNvPr id="195" name="Shape 195"/>
            <p:cNvSpPr/>
            <p:nvPr/>
          </p:nvSpPr>
          <p:spPr>
            <a:xfrm>
              <a:off x="-1" y="-1"/>
              <a:ext cx="1801802" cy="1859102"/>
            </a:xfrm>
            <a:prstGeom prst="ellipse">
              <a:avLst/>
            </a:prstGeom>
            <a:solidFill>
              <a:srgbClr val="ADADAD"/>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96" name="Shape 196"/>
            <p:cNvSpPr/>
            <p:nvPr/>
          </p:nvSpPr>
          <p:spPr>
            <a:xfrm>
              <a:off x="518434" y="554717"/>
              <a:ext cx="764932" cy="19365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97" name="Shape 197"/>
            <p:cNvSpPr/>
            <p:nvPr/>
          </p:nvSpPr>
          <p:spPr>
            <a:xfrm>
              <a:off x="-1" y="-1"/>
              <a:ext cx="1801802" cy="1859102"/>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303030"/>
              </a:solidFill>
              <a:prstDash val="solid"/>
              <a:round/>
            </a:ln>
            <a:effectLst/>
          </p:spPr>
          <p:txBody>
            <a:bodyPr wrap="square" lIns="45719" tIns="45719" rIns="45719" bIns="45719" numCol="1" anchor="ctr">
              <a:noAutofit/>
            </a:bodyPr>
            <a:lstStyle/>
            <a:p>
              <a:pPr>
                <a:defRPr>
                  <a:solidFill>
                    <a:srgbClr val="000000"/>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2905376" y="786132"/>
            <a:ext cx="3573951" cy="1080854"/>
          </a:xfrm>
          <a:prstGeom prst="rect">
            <a:avLst/>
          </a:prstGeom>
          <a:solidFill>
            <a:srgbClr val="00FFFF"/>
          </a:solidFill>
          <a:ln w="9525">
            <a:solidFill>
              <a:srgbClr val="000000"/>
            </a:solidFill>
            <a:round/>
          </a:ln>
        </p:spPr>
        <p:txBody>
          <a:bodyPr/>
          <a:lstStyle/>
          <a:p>
            <a:pPr algn="ctr" defTabSz="603504">
              <a:defRPr sz="1848"/>
            </a:pPr>
            <a:r>
              <a:t>    </a:t>
            </a:r>
            <a:r>
              <a:rPr>
                <a:solidFill>
                  <a:srgbClr val="030303"/>
                </a:solidFill>
              </a:rPr>
              <a:t>For more information or to set up a time to play paintball call:</a:t>
            </a:r>
          </a:p>
          <a:p>
            <a:pPr algn="ctr" defTabSz="603504">
              <a:defRPr sz="1848">
                <a:solidFill>
                  <a:srgbClr val="030303"/>
                </a:solidFill>
              </a:defRPr>
            </a:pPr>
            <a:r>
              <a:t>	</a:t>
            </a:r>
            <a:r>
              <a:rPr sz="1980" u="sng"/>
              <a:t> </a:t>
            </a:r>
          </a:p>
        </p:txBody>
      </p:sp>
      <p:sp>
        <p:nvSpPr>
          <p:cNvPr id="201" name="Shape 201"/>
          <p:cNvSpPr>
            <a:spLocks noGrp="1"/>
          </p:cNvSpPr>
          <p:nvPr>
            <p:ph type="body" sz="quarter" idx="1"/>
          </p:nvPr>
        </p:nvSpPr>
        <p:spPr>
          <a:xfrm>
            <a:off x="137995" y="2878880"/>
            <a:ext cx="8692501" cy="705301"/>
          </a:xfrm>
          <a:prstGeom prst="rect">
            <a:avLst/>
          </a:prstGeom>
          <a:solidFill>
            <a:srgbClr val="FFFF00"/>
          </a:solidFill>
          <a:ln w="9525">
            <a:solidFill>
              <a:srgbClr val="000000"/>
            </a:solidFill>
            <a:round/>
          </a:ln>
        </p:spPr>
        <p:txBody>
          <a:bodyPr>
            <a:normAutofit fontScale="77500" lnSpcReduction="20000"/>
          </a:bodyPr>
          <a:lstStyle/>
          <a:p>
            <a:pPr defTabSz="365760">
              <a:spcBef>
                <a:spcPts val="600"/>
              </a:spcBef>
              <a:defRPr sz="1920">
                <a:solidFill>
                  <a:srgbClr val="222222"/>
                </a:solidFill>
              </a:defRPr>
            </a:pPr>
            <a:r>
              <a:t> XTREME PAINTBALL PARK                 618-476-9273</a:t>
            </a:r>
          </a:p>
          <a:p>
            <a:pPr defTabSz="365760">
              <a:spcBef>
                <a:spcPts val="600"/>
              </a:spcBef>
              <a:defRPr sz="1920">
                <a:solidFill>
                  <a:srgbClr val="1A0DAB"/>
                </a:solidFill>
              </a:defRPr>
            </a:pPr>
            <a:r>
              <a:t> </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ctrTitle"/>
          </p:nvPr>
        </p:nvSpPr>
        <p:spPr>
          <a:prstGeom prst="rect">
            <a:avLst/>
          </a:prstGeom>
        </p:spPr>
        <p:txBody>
          <a:bodyPr/>
          <a:lstStyle/>
          <a:p>
            <a:pPr algn="l" defTabSz="621791">
              <a:lnSpc>
                <a:spcPct val="10000"/>
              </a:lnSpc>
              <a:spcBef>
                <a:spcPts val="1000"/>
              </a:spcBef>
              <a:defRPr sz="2448" u="sng">
                <a:solidFill>
                  <a:srgbClr val="0D346A"/>
                </a:solidFill>
              </a:defRPr>
            </a:pPr>
            <a:endParaRPr/>
          </a:p>
          <a:p>
            <a:pPr algn="l" defTabSz="621791">
              <a:lnSpc>
                <a:spcPct val="10000"/>
              </a:lnSpc>
              <a:spcBef>
                <a:spcPts val="1000"/>
              </a:spcBef>
              <a:defRPr sz="2448" u="sng">
                <a:solidFill>
                  <a:srgbClr val="0D346A"/>
                </a:solidFill>
              </a:defRPr>
            </a:pPr>
            <a:endParaRPr/>
          </a:p>
          <a:p>
            <a:pPr algn="l" defTabSz="621791">
              <a:lnSpc>
                <a:spcPct val="10000"/>
              </a:lnSpc>
              <a:spcBef>
                <a:spcPts val="1000"/>
              </a:spcBef>
              <a:defRPr sz="2448" u="sng">
                <a:solidFill>
                  <a:srgbClr val="0D346A"/>
                </a:solidFill>
              </a:defRPr>
            </a:pPr>
            <a:r>
              <a:t>EXTREME PAINTBALL PARK</a:t>
            </a:r>
          </a:p>
          <a:p>
            <a:pPr algn="l" defTabSz="621791">
              <a:lnSpc>
                <a:spcPct val="40000"/>
              </a:lnSpc>
              <a:spcBef>
                <a:spcPts val="1000"/>
              </a:spcBef>
              <a:defRPr sz="2040">
                <a:solidFill>
                  <a:srgbClr val="ADADAD"/>
                </a:solidFill>
              </a:defRPr>
            </a:pPr>
            <a:endParaRPr/>
          </a:p>
          <a:p>
            <a:pPr algn="l" defTabSz="621791">
              <a:lnSpc>
                <a:spcPct val="40000"/>
              </a:lnSpc>
              <a:spcBef>
                <a:spcPts val="1000"/>
              </a:spcBef>
              <a:defRPr sz="2040">
                <a:solidFill>
                  <a:srgbClr val="020202"/>
                </a:solidFill>
              </a:defRPr>
            </a:pPr>
            <a:r>
              <a:rPr sz="1700"/>
              <a:t>CREATED by zach	</a:t>
            </a:r>
            <a:r>
              <a:t>		</a:t>
            </a:r>
          </a:p>
          <a:p>
            <a:pPr algn="l" defTabSz="621791">
              <a:lnSpc>
                <a:spcPct val="40000"/>
              </a:lnSpc>
              <a:spcBef>
                <a:spcPts val="1000"/>
              </a:spcBef>
              <a:defRPr sz="2040">
                <a:solidFill>
                  <a:srgbClr val="020202"/>
                </a:solidFill>
              </a:defRPr>
            </a:pPr>
            <a:r>
              <a:t>Academy  of St. Louis Student</a:t>
            </a:r>
          </a:p>
          <a:p>
            <a:pPr algn="l" defTabSz="621791">
              <a:lnSpc>
                <a:spcPct val="40000"/>
              </a:lnSpc>
              <a:spcBef>
                <a:spcPts val="1000"/>
              </a:spcBef>
              <a:defRPr sz="2040">
                <a:solidFill>
                  <a:srgbClr val="020202"/>
                </a:solidFill>
              </a:defRPr>
            </a:pPr>
            <a:endParaRPr/>
          </a:p>
        </p:txBody>
      </p:sp>
      <p:sp>
        <p:nvSpPr>
          <p:cNvPr id="204" name="Shape 204"/>
          <p:cNvSpPr>
            <a:spLocks noGrp="1"/>
          </p:cNvSpPr>
          <p:nvPr>
            <p:ph type="subTitle" sz="quarter" idx="1"/>
          </p:nvPr>
        </p:nvSpPr>
        <p:spPr>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Shape 206"/>
          <p:cNvSpPr>
            <a:spLocks noGrp="1"/>
          </p:cNvSpPr>
          <p:nvPr>
            <p:ph type="body" idx="1"/>
          </p:nvPr>
        </p:nvSpPr>
        <p:spPr>
          <a:xfrm>
            <a:off x="44424" y="-542332"/>
            <a:ext cx="8511076" cy="5600715"/>
          </a:xfrm>
          <a:prstGeom prst="rect">
            <a:avLst/>
          </a:prstGeom>
          <a:ln w="9525">
            <a:solidFill>
              <a:srgbClr val="0000FF"/>
            </a:solidFill>
            <a:round/>
          </a:ln>
        </p:spPr>
        <p:txBody>
          <a:bodyPr lIns="12700" tIns="12700" rIns="12700" bIns="12700"/>
          <a:lstStyle/>
          <a:p>
            <a:pPr indent="1828800" algn="ctr">
              <a:lnSpc>
                <a:spcPct val="100000"/>
              </a:lnSpc>
              <a:spcBef>
                <a:spcPts val="0"/>
              </a:spcBef>
              <a:defRPr sz="3600">
                <a:solidFill>
                  <a:srgbClr val="FFFFFF"/>
                </a:solidFill>
              </a:defRPr>
            </a:pPr>
            <a:endParaRPr/>
          </a:p>
          <a:p>
            <a:pPr>
              <a:lnSpc>
                <a:spcPct val="10000"/>
              </a:lnSpc>
              <a:defRPr>
                <a:solidFill>
                  <a:srgbClr val="0D346A"/>
                </a:solidFill>
              </a:defRPr>
            </a:pPr>
            <a:endParaRPr/>
          </a:p>
          <a:p>
            <a:pPr>
              <a:defRPr sz="3000">
                <a:solidFill>
                  <a:srgbClr val="01285C"/>
                </a:solidFill>
              </a:defRPr>
            </a:pPr>
            <a:endParaRPr/>
          </a:p>
          <a:p>
            <a:pPr indent="2286000" algn="r">
              <a:defRPr sz="3000"/>
            </a:pPr>
            <a:endParaRPr/>
          </a:p>
          <a:p>
            <a:pPr algn="r">
              <a:defRPr sz="3000"/>
            </a:pPr>
            <a:r>
              <a:t>							</a:t>
            </a:r>
          </a:p>
          <a:p>
            <a:pPr>
              <a:defRPr sz="3000"/>
            </a:pPr>
            <a:r>
              <a:t>													</a:t>
            </a:r>
          </a:p>
        </p:txBody>
      </p:sp>
      <p:sp>
        <p:nvSpPr>
          <p:cNvPr id="207" name="Shape 207"/>
          <p:cNvSpPr/>
          <p:nvPr/>
        </p:nvSpPr>
        <p:spPr>
          <a:xfrm>
            <a:off x="802838" y="487967"/>
            <a:ext cx="2476276" cy="510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000"/>
            </a:lvl1pPr>
          </a:lstStyle>
          <a:p>
            <a:r>
              <a:t>A student with</a:t>
            </a:r>
          </a:p>
        </p:txBody>
      </p:sp>
      <p:sp>
        <p:nvSpPr>
          <p:cNvPr id="208" name="Shape 208"/>
          <p:cNvSpPr/>
          <p:nvPr/>
        </p:nvSpPr>
        <p:spPr>
          <a:xfrm>
            <a:off x="4233872" y="1742854"/>
            <a:ext cx="676255" cy="47392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700" i="1"/>
            </a:lvl1pPr>
          </a:lstStyle>
          <a:p>
            <a:r>
              <a:t>and</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Play at nearby courts! </a:t>
            </a:r>
          </a:p>
        </p:txBody>
      </p:sp>
      <p:sp>
        <p:nvSpPr>
          <p:cNvPr id="118" name="Shape 118"/>
          <p:cNvSpPr>
            <a:spLocks noGrp="1"/>
          </p:cNvSpPr>
          <p:nvPr>
            <p:ph type="body" idx="1"/>
          </p:nvPr>
        </p:nvSpPr>
        <p:spPr>
          <a:xfrm>
            <a:off x="257849" y="1727100"/>
            <a:ext cx="8520601" cy="3416400"/>
          </a:xfrm>
          <a:prstGeom prst="rect">
            <a:avLst/>
          </a:prstGeom>
        </p:spPr>
        <p:txBody>
          <a:bodyPr/>
          <a:lstStyle>
            <a:lvl1pPr>
              <a:defRPr sz="3000">
                <a:solidFill>
                  <a:srgbClr val="00FF00"/>
                </a:solidFill>
              </a:defRPr>
            </a:lvl1pPr>
          </a:lstStyle>
          <a:p>
            <a:r>
              <a:t>Use your paintball gun on  a court. It is the safest place to use your paintball gun.</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Fly balls! </a:t>
            </a:r>
          </a:p>
        </p:txBody>
      </p:sp>
      <p:sp>
        <p:nvSpPr>
          <p:cNvPr id="121" name="Shape 121"/>
          <p:cNvSpPr>
            <a:spLocks noGrp="1"/>
          </p:cNvSpPr>
          <p:nvPr>
            <p:ph type="body" idx="1"/>
          </p:nvPr>
        </p:nvSpPr>
        <p:spPr>
          <a:xfrm>
            <a:off x="311699" y="1152475"/>
            <a:ext cx="8520601" cy="3416400"/>
          </a:xfrm>
          <a:prstGeom prst="rect">
            <a:avLst/>
          </a:prstGeom>
        </p:spPr>
        <p:txBody>
          <a:bodyPr/>
          <a:lstStyle/>
          <a:p>
            <a:r>
              <a:t>Fly balls are paintballs that hit you but don’t explode. The paintball has to explode in order to be counted as a hit. </a:t>
            </a:r>
          </a:p>
        </p:txBody>
      </p:sp>
      <p:pic>
        <p:nvPicPr>
          <p:cNvPr id="122" name="image00.jpg"/>
          <p:cNvPicPr>
            <a:picLocks noChangeAspect="1"/>
          </p:cNvPicPr>
          <p:nvPr/>
        </p:nvPicPr>
        <p:blipFill>
          <a:blip r:embed="rId2">
            <a:extLst/>
          </a:blip>
          <a:stretch>
            <a:fillRect/>
          </a:stretch>
        </p:blipFill>
        <p:spPr>
          <a:xfrm>
            <a:off x="4477349" y="2137473"/>
            <a:ext cx="4278500" cy="28523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How do you start?</a:t>
            </a:r>
          </a:p>
        </p:txBody>
      </p:sp>
      <p:sp>
        <p:nvSpPr>
          <p:cNvPr id="125" name="Shape 125"/>
          <p:cNvSpPr>
            <a:spLocks noGrp="1"/>
          </p:cNvSpPr>
          <p:nvPr>
            <p:ph type="body" sz="quarter" idx="1"/>
          </p:nvPr>
        </p:nvSpPr>
        <p:spPr>
          <a:xfrm>
            <a:off x="131099" y="4075424"/>
            <a:ext cx="8701201" cy="904201"/>
          </a:xfrm>
          <a:prstGeom prst="rect">
            <a:avLst/>
          </a:prstGeom>
          <a:solidFill>
            <a:srgbClr val="FF0000"/>
          </a:solidFill>
          <a:ln w="9525">
            <a:solidFill>
              <a:srgbClr val="0000FF"/>
            </a:solidFill>
            <a:round/>
          </a:ln>
        </p:spPr>
        <p:txBody>
          <a:bodyPr/>
          <a:lstStyle>
            <a:lvl1pPr>
              <a:defRPr b="1" u="sng"/>
            </a:lvl1pPr>
          </a:lstStyle>
          <a:p>
            <a:r>
              <a:t>New players have to play free play (FP).  Free play is where new players play each other so it's fair.</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any kid play paintball?</a:t>
            </a:r>
          </a:p>
        </p:txBody>
      </p:sp>
      <p:sp>
        <p:nvSpPr>
          <p:cNvPr id="128" name="Shape 128"/>
          <p:cNvSpPr>
            <a:spLocks noGrp="1"/>
          </p:cNvSpPr>
          <p:nvPr>
            <p:ph type="body" idx="1"/>
          </p:nvPr>
        </p:nvSpPr>
        <p:spPr>
          <a:xfrm>
            <a:off x="311699" y="1108799"/>
            <a:ext cx="8520602" cy="3416401"/>
          </a:xfrm>
          <a:prstGeom prst="rect">
            <a:avLst/>
          </a:prstGeom>
          <a:solidFill>
            <a:srgbClr val="000000"/>
          </a:solidFill>
        </p:spPr>
        <p:txBody>
          <a:bodyPr/>
          <a:lstStyle/>
          <a:p>
            <a:r>
              <a:t>Yes! They can play free play as long as they have their  parent’s or guardian's  permission. ( Guardian MUST BE 18 or older.)</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Call your hits!</a:t>
            </a:r>
          </a:p>
        </p:txBody>
      </p:sp>
      <p:sp>
        <p:nvSpPr>
          <p:cNvPr id="131" name="Shape 131"/>
          <p:cNvSpPr>
            <a:spLocks noGrp="1"/>
          </p:cNvSpPr>
          <p:nvPr>
            <p:ph type="body" idx="1"/>
          </p:nvPr>
        </p:nvSpPr>
        <p:spPr>
          <a:xfrm>
            <a:off x="311699" y="1152475"/>
            <a:ext cx="8520601" cy="3416400"/>
          </a:xfrm>
          <a:prstGeom prst="rect">
            <a:avLst/>
          </a:prstGeom>
        </p:spPr>
        <p:txBody>
          <a:bodyPr/>
          <a:lstStyle/>
          <a:p>
            <a:r>
              <a:t> You must raise your hand when you are hit by paintballs. If  you do not call your hits, you may get a warning or you can get banned from the park for a certain period of time.  </a:t>
            </a:r>
          </a:p>
        </p:txBody>
      </p:sp>
      <p:sp>
        <p:nvSpPr>
          <p:cNvPr id="132" name="Shape 132">
            <a:hlinkClick r:id="rId2"/>
          </p:cNvPr>
          <p:cNvSpPr/>
          <p:nvPr/>
        </p:nvSpPr>
        <p:spPr>
          <a:xfrm>
            <a:off x="5479574" y="2359299"/>
            <a:ext cx="3505427" cy="2629076"/>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xfrm>
            <a:off x="311699" y="1152475"/>
            <a:ext cx="8520601" cy="3416400"/>
          </a:xfrm>
          <a:prstGeom prst="rect">
            <a:avLst/>
          </a:prstGeom>
        </p:spPr>
        <p:txBody>
          <a:bodyPr/>
          <a:lstStyle/>
          <a:p>
            <a:pPr>
              <a:defRPr sz="2400"/>
            </a:pPr>
            <a:r>
              <a:t>How do you start the game?</a:t>
            </a:r>
          </a:p>
          <a:p>
            <a:endParaRPr/>
          </a:p>
          <a:p>
            <a:r>
              <a:t>Each team or individual player takes a side of the field.</a:t>
            </a:r>
          </a:p>
        </p:txBody>
      </p:sp>
      <p:pic>
        <p:nvPicPr>
          <p:cNvPr id="135" name="image12.jpg"/>
          <p:cNvPicPr>
            <a:picLocks noChangeAspect="1"/>
          </p:cNvPicPr>
          <p:nvPr/>
        </p:nvPicPr>
        <p:blipFill>
          <a:blip r:embed="rId2">
            <a:extLst/>
          </a:blip>
          <a:stretch>
            <a:fillRect/>
          </a:stretch>
        </p:blipFill>
        <p:spPr>
          <a:xfrm>
            <a:off x="4335400" y="2759099"/>
            <a:ext cx="4302627" cy="212060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11699" y="445025"/>
            <a:ext cx="8520601" cy="572700"/>
          </a:xfrm>
          <a:prstGeom prst="rect">
            <a:avLst/>
          </a:prstGeom>
        </p:spPr>
        <p:txBody>
          <a:bodyPr>
            <a:normAutofit fontScale="90000"/>
          </a:bodyPr>
          <a:lstStyle>
            <a:lvl1pPr defTabSz="877823">
              <a:defRPr sz="2688"/>
            </a:lvl1pPr>
          </a:lstStyle>
          <a:p>
            <a:r>
              <a:t>Can you rent a paintball gun? </a:t>
            </a:r>
          </a:p>
        </p:txBody>
      </p:sp>
      <p:sp>
        <p:nvSpPr>
          <p:cNvPr id="138" name="Shape 138"/>
          <p:cNvSpPr>
            <a:spLocks noGrp="1"/>
          </p:cNvSpPr>
          <p:nvPr>
            <p:ph type="body" idx="1"/>
          </p:nvPr>
        </p:nvSpPr>
        <p:spPr>
          <a:xfrm>
            <a:off x="311699" y="1152475"/>
            <a:ext cx="8520601" cy="3416400"/>
          </a:xfrm>
          <a:prstGeom prst="rect">
            <a:avLst/>
          </a:prstGeom>
        </p:spPr>
        <p:txBody>
          <a:bodyPr/>
          <a:lstStyle/>
          <a:p>
            <a:r>
              <a:t> Yes! Every court rents paintball guns.  </a:t>
            </a:r>
          </a:p>
        </p:txBody>
      </p:sp>
      <p:pic>
        <p:nvPicPr>
          <p:cNvPr id="139" name="image01.jpg"/>
          <p:cNvPicPr>
            <a:picLocks noChangeAspect="1"/>
          </p:cNvPicPr>
          <p:nvPr/>
        </p:nvPicPr>
        <p:blipFill>
          <a:blip r:embed="rId2">
            <a:extLst/>
          </a:blip>
          <a:stretch>
            <a:fillRect/>
          </a:stretch>
        </p:blipFill>
        <p:spPr>
          <a:xfrm>
            <a:off x="423999" y="2151325"/>
            <a:ext cx="4490174" cy="29921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sld>
</file>

<file path=ppt/theme/theme1.xml><?xml version="1.0" encoding="utf-8"?>
<a:theme xmlns:a="http://schemas.openxmlformats.org/drawingml/2006/main" name="sample green">
  <a:themeElements>
    <a:clrScheme name="sample green">
      <a:dk1>
        <a:srgbClr val="0000FF"/>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ample green">
      <a:majorFont>
        <a:latin typeface="Helvetica"/>
        <a:ea typeface="Helvetica"/>
        <a:cs typeface="Helvetica"/>
      </a:majorFont>
      <a:minorFont>
        <a:latin typeface="Helvetica Neue"/>
        <a:ea typeface="Helvetica Neue"/>
        <a:cs typeface="Helvetica Neue"/>
      </a:minorFont>
    </a:fontScheme>
    <a:fmtScheme name="sample g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mple green">
  <a:themeElements>
    <a:clrScheme name="sample green">
      <a:dk1>
        <a:srgbClr val="000000"/>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ample green">
      <a:majorFont>
        <a:latin typeface="Helvetica"/>
        <a:ea typeface="Helvetica"/>
        <a:cs typeface="Helvetica"/>
      </a:majorFont>
      <a:minorFont>
        <a:latin typeface="Helvetica Neue"/>
        <a:ea typeface="Helvetica Neue"/>
        <a:cs typeface="Helvetica Neue"/>
      </a:minorFont>
    </a:fontScheme>
    <a:fmtScheme name="sample g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873</Words>
  <Application>Microsoft Office PowerPoint</Application>
  <PresentationFormat>On-screen Show (16:9)</PresentationFormat>
  <Paragraphs>69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Courier New</vt:lpstr>
      <vt:lpstr>Helvetica Neue</vt:lpstr>
      <vt:lpstr>Verdana</vt:lpstr>
      <vt:lpstr>sample green</vt:lpstr>
      <vt:lpstr>EXTREME PAINTBALL PARK</vt:lpstr>
      <vt:lpstr>Can you play at your house? </vt:lpstr>
      <vt:lpstr>Play at nearby courts! </vt:lpstr>
      <vt:lpstr>Fly balls! </vt:lpstr>
      <vt:lpstr>How do you start?</vt:lpstr>
      <vt:lpstr>Can any kid play paintball?</vt:lpstr>
      <vt:lpstr>Call your hits!</vt:lpstr>
      <vt:lpstr>PowerPoint Presentation</vt:lpstr>
      <vt:lpstr>Can you rent a paintball gun? </vt:lpstr>
      <vt:lpstr>Laws for paintball in the state of Missouri </vt:lpstr>
      <vt:lpstr>Can you quit paintball?</vt:lpstr>
      <vt:lpstr>Can you step out of a game? </vt:lpstr>
      <vt:lpstr>Can you leave during a game?</vt:lpstr>
      <vt:lpstr>How much does it cost to play?</vt:lpstr>
      <vt:lpstr>How can I join a team?</vt:lpstr>
      <vt:lpstr>How much is it for a player ?</vt:lpstr>
      <vt:lpstr>How much do paintballs hurt? </vt:lpstr>
      <vt:lpstr>Can you record a paintball  game ?</vt:lpstr>
      <vt:lpstr>Can you reserve the field for a private group?</vt:lpstr>
      <vt:lpstr>Can you spray paint a paintball gun? </vt:lpstr>
      <vt:lpstr>HAUNTED paintball ride!?</vt:lpstr>
      <vt:lpstr> When is haunted paintball?</vt:lpstr>
      <vt:lpstr>All parks have different rules so make sure you know the rules before you play!</vt:lpstr>
      <vt:lpstr>    For more information or to set up a time to play paintball call:   </vt:lpstr>
      <vt:lpstr>  EXTREME PAINTBALL PARK  CREATED by zach    Academy  of St. Louis Student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PAINTBALL PARK</dc:title>
  <dc:creator>Caroline Bailey</dc:creator>
  <cp:lastModifiedBy>Caroline Bailey</cp:lastModifiedBy>
  <cp:revision>3</cp:revision>
  <dcterms:modified xsi:type="dcterms:W3CDTF">2016-09-06T15:59:54Z</dcterms:modified>
</cp:coreProperties>
</file>